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159" d="100"/>
          <a:sy n="159" d="100"/>
        </p:scale>
        <p:origin x="114" y="3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10:10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10:10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Quiero hablar con Bond, James Bond</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Borja Piris de Castro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Encamina, </a:t>
            </a:r>
            <a:r>
              <a:rPr lang="es-ES" dirty="0" err="1"/>
              <a:t>Tech</a:t>
            </a:r>
            <a:r>
              <a:rPr lang="es-ES" dirty="0"/>
              <a:t> Lead</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54</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Lufga</vt:lpstr>
      <vt:lpstr>Myriad Pro</vt:lpstr>
      <vt:lpstr>Quicksand</vt:lpstr>
      <vt:lpstr>Wingdings</vt:lpstr>
      <vt:lpstr>Arial</vt:lpstr>
      <vt:lpstr>Segoe UI</vt:lpstr>
      <vt:lpstr>Consolas</vt:lpstr>
      <vt:lpstr>White Template</vt:lpstr>
      <vt:lpstr>CorelDRAW</vt:lpstr>
      <vt:lpstr>Presentación de PowerPoint</vt:lpstr>
      <vt:lpstr>Quiero hablar con Bond, James Bond</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2022-03-14T21:11:20Z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